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"/>
  </p:notes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67952-A214-4174-A127-23111FDE5C89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5E263-00EC-4925-A8BB-0F75E7192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5E263-00EC-4925-A8BB-0F75E719259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844A-F23C-42C5-88B7-15B2AC1698F3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61CB1-8CAC-451F-9574-FC742B3396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844A-F23C-42C5-88B7-15B2AC1698F3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61CB1-8CAC-451F-9574-FC742B3396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844A-F23C-42C5-88B7-15B2AC1698F3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61CB1-8CAC-451F-9574-FC742B3396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844A-F23C-42C5-88B7-15B2AC1698F3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61CB1-8CAC-451F-9574-FC742B3396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844A-F23C-42C5-88B7-15B2AC1698F3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61CB1-8CAC-451F-9574-FC742B3396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844A-F23C-42C5-88B7-15B2AC1698F3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61CB1-8CAC-451F-9574-FC742B3396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844A-F23C-42C5-88B7-15B2AC1698F3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61CB1-8CAC-451F-9574-FC742B3396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844A-F23C-42C5-88B7-15B2AC1698F3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61CB1-8CAC-451F-9574-FC742B3396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844A-F23C-42C5-88B7-15B2AC1698F3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61CB1-8CAC-451F-9574-FC742B3396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844A-F23C-42C5-88B7-15B2AC1698F3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61CB1-8CAC-451F-9574-FC742B3396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9E844A-F23C-42C5-88B7-15B2AC1698F3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61CB1-8CAC-451F-9574-FC742B3396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59E844A-F23C-42C5-88B7-15B2AC1698F3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B361CB1-8CAC-451F-9574-FC742B3396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Italian_Renaissance" TargetMode="External"/><Relationship Id="rId13" Type="http://schemas.openxmlformats.org/officeDocument/2006/relationships/hyperlink" Target="http://en.wikipedia.org/wiki/Raphael_Rooms" TargetMode="External"/><Relationship Id="rId3" Type="http://schemas.openxmlformats.org/officeDocument/2006/relationships/image" Target="../media/image8.jpeg"/><Relationship Id="rId7" Type="http://schemas.openxmlformats.org/officeDocument/2006/relationships/hyperlink" Target="http://en.wikipedia.org/wiki/Frescoes" TargetMode="External"/><Relationship Id="rId12" Type="http://schemas.openxmlformats.org/officeDocument/2006/relationships/hyperlink" Target="http://en.wikipedia.org/wiki/Fresco" TargetMode="External"/><Relationship Id="rId17" Type="http://schemas.openxmlformats.org/officeDocument/2006/relationships/image" Target="../media/image12.jpeg"/><Relationship Id="rId2" Type="http://schemas.openxmlformats.org/officeDocument/2006/relationships/image" Target="../media/image7.png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Italian_language" TargetMode="External"/><Relationship Id="rId11" Type="http://schemas.openxmlformats.org/officeDocument/2006/relationships/hyperlink" Target="http://en.wikipedia.org/wiki/1511_in_art" TargetMode="External"/><Relationship Id="rId5" Type="http://schemas.openxmlformats.org/officeDocument/2006/relationships/image" Target="../media/image10.jpeg"/><Relationship Id="rId15" Type="http://schemas.openxmlformats.org/officeDocument/2006/relationships/hyperlink" Target="http://en.wikipedia.org/wiki/Vatican_City" TargetMode="External"/><Relationship Id="rId10" Type="http://schemas.openxmlformats.org/officeDocument/2006/relationships/hyperlink" Target="http://en.wikipedia.org/wiki/1510_in_art" TargetMode="External"/><Relationship Id="rId4" Type="http://schemas.openxmlformats.org/officeDocument/2006/relationships/image" Target="../media/image9.jpeg"/><Relationship Id="rId9" Type="http://schemas.openxmlformats.org/officeDocument/2006/relationships/hyperlink" Target="http://en.wikipedia.org/wiki/Raphael" TargetMode="External"/><Relationship Id="rId14" Type="http://schemas.openxmlformats.org/officeDocument/2006/relationships/hyperlink" Target="http://en.wikipedia.org/wiki/Apostolic_Palac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90800"/>
            <a:ext cx="7620000" cy="1314450"/>
          </a:xfrm>
        </p:spPr>
        <p:txBody>
          <a:bodyPr>
            <a:noAutofit/>
          </a:bodyPr>
          <a:lstStyle/>
          <a:p>
            <a:pPr algn="ctr"/>
            <a:r>
              <a:rPr lang="en-US" sz="9600" b="0" dirty="0" smtClean="0">
                <a:solidFill>
                  <a:schemeClr val="tx1"/>
                </a:solidFill>
                <a:latin typeface="Lucida Calligraphy" pitchFamily="66" charset="0"/>
              </a:rPr>
              <a:t>Raphael</a:t>
            </a:r>
            <a:endParaRPr lang="en-US" sz="9600" b="0" dirty="0">
              <a:solidFill>
                <a:schemeClr val="tx1"/>
              </a:solidFill>
              <a:latin typeface="Lucida Calligraphy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29400" y="6019800"/>
            <a:ext cx="2065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Ryan </a:t>
            </a:r>
            <a:r>
              <a:rPr lang="en-US" dirty="0" err="1" smtClean="0"/>
              <a:t>meyers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1143000"/>
          </a:xfrm>
        </p:spPr>
        <p:txBody>
          <a:bodyPr/>
          <a:lstStyle/>
          <a:p>
            <a:pPr algn="ctr"/>
            <a:r>
              <a:rPr lang="en-US" sz="6000" dirty="0" smtClean="0">
                <a:solidFill>
                  <a:schemeClr val="tx1"/>
                </a:solidFill>
                <a:latin typeface="Lucida Calligraphy" pitchFamily="66" charset="0"/>
              </a:rPr>
              <a:t>Biography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524000"/>
            <a:ext cx="576841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Raffaello</a:t>
            </a:r>
            <a:r>
              <a:rPr lang="en-US" dirty="0" smtClean="0"/>
              <a:t> </a:t>
            </a:r>
            <a:r>
              <a:rPr lang="en-US" dirty="0" err="1" smtClean="0"/>
              <a:t>Sanzio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Urbino</a:t>
            </a:r>
            <a:endParaRPr lang="en-US" dirty="0" smtClean="0"/>
          </a:p>
          <a:p>
            <a:r>
              <a:rPr lang="en-US" dirty="0" smtClean="0"/>
              <a:t>was one of the great Renaissance artists, best known for his </a:t>
            </a:r>
            <a:r>
              <a:rPr lang="en-US" dirty="0" err="1" smtClean="0"/>
              <a:t>Madonnas</a:t>
            </a:r>
            <a:r>
              <a:rPr lang="en-US" dirty="0" smtClean="0"/>
              <a:t> and his large figure compositions in the Vatican in Rome. As the son of a painter, his leaning towards art was set at an early age. His principal teachers were Leonardo </a:t>
            </a:r>
            <a:r>
              <a:rPr lang="en-US" dirty="0" err="1" smtClean="0"/>
              <a:t>da</a:t>
            </a:r>
            <a:r>
              <a:rPr lang="en-US" dirty="0" smtClean="0"/>
              <a:t> Vinci and Michelangelo and he was so successful that he was eventually dubbed "the prince of painters.”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41148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cap="all" dirty="0" smtClean="0"/>
              <a:t>OCCUPATION:</a:t>
            </a:r>
            <a:r>
              <a:rPr lang="en-US" dirty="0" smtClean="0"/>
              <a:t> Architect, Painter</a:t>
            </a:r>
          </a:p>
          <a:p>
            <a:r>
              <a:rPr lang="en-US" b="1" cap="all" dirty="0" smtClean="0"/>
              <a:t>BIRTH DATE:</a:t>
            </a:r>
            <a:r>
              <a:rPr lang="en-US" dirty="0" smtClean="0"/>
              <a:t> March 28, 1483</a:t>
            </a:r>
          </a:p>
          <a:p>
            <a:r>
              <a:rPr lang="en-US" b="1" cap="all" dirty="0" smtClean="0"/>
              <a:t>DEATH DATE:</a:t>
            </a:r>
            <a:r>
              <a:rPr lang="en-US" dirty="0" smtClean="0"/>
              <a:t> April 06, 1520</a:t>
            </a:r>
          </a:p>
          <a:p>
            <a:r>
              <a:rPr lang="en-US" b="1" cap="all" dirty="0" smtClean="0"/>
              <a:t>PLACE OF BIRTH:</a:t>
            </a:r>
            <a:r>
              <a:rPr lang="en-US" dirty="0" smtClean="0"/>
              <a:t> </a:t>
            </a:r>
            <a:r>
              <a:rPr lang="en-US" dirty="0" err="1" smtClean="0"/>
              <a:t>Urbino</a:t>
            </a:r>
            <a:r>
              <a:rPr lang="en-US" dirty="0" smtClean="0"/>
              <a:t>, Marche, Italy</a:t>
            </a:r>
            <a:endParaRPr lang="en-US" dirty="0"/>
          </a:p>
        </p:txBody>
      </p:sp>
      <p:pic>
        <p:nvPicPr>
          <p:cNvPr id="5" name="Picture 4" descr="raphael-c-face-hal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199" y="2971800"/>
            <a:ext cx="3205213" cy="2819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1051560"/>
          </a:xfrm>
        </p:spPr>
        <p:txBody>
          <a:bodyPr/>
          <a:lstStyle/>
          <a:p>
            <a:r>
              <a:rPr lang="en-US" dirty="0" smtClean="0"/>
              <a:t>Town he lived in..</a:t>
            </a:r>
            <a:endParaRPr lang="en-US" dirty="0"/>
          </a:p>
        </p:txBody>
      </p:sp>
      <p:pic>
        <p:nvPicPr>
          <p:cNvPr id="4" name="Picture 3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676401"/>
            <a:ext cx="3048000" cy="2667000"/>
          </a:xfrm>
          <a:prstGeom prst="rect">
            <a:avLst/>
          </a:prstGeom>
        </p:spPr>
      </p:pic>
      <p:pic>
        <p:nvPicPr>
          <p:cNvPr id="5" name="Picture 4" descr="images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1828800"/>
            <a:ext cx="2772168" cy="2076450"/>
          </a:xfrm>
          <a:prstGeom prst="rect">
            <a:avLst/>
          </a:prstGeom>
        </p:spPr>
      </p:pic>
      <p:pic>
        <p:nvPicPr>
          <p:cNvPr id="6" name="Picture 5" descr="4957014574_7a2004d73f_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4419600"/>
            <a:ext cx="2525652" cy="2120900"/>
          </a:xfrm>
          <a:prstGeom prst="rect">
            <a:avLst/>
          </a:prstGeom>
        </p:spPr>
      </p:pic>
      <p:pic>
        <p:nvPicPr>
          <p:cNvPr id="7" name="Picture 6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62400" y="4267200"/>
            <a:ext cx="3355299" cy="223279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2133600"/>
            <a:ext cx="4038600" cy="2695575"/>
          </a:xfrm>
          <a:prstGeom prst="rect">
            <a:avLst/>
          </a:prstGeom>
        </p:spPr>
      </p:pic>
      <p:pic>
        <p:nvPicPr>
          <p:cNvPr id="14" name="Content Placeholder 13" descr="cellin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457200"/>
            <a:ext cx="1981200" cy="1600702"/>
          </a:xfrm>
        </p:spPr>
      </p:pic>
      <p:pic>
        <p:nvPicPr>
          <p:cNvPr id="15" name="Picture 14" descr="east w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457200"/>
            <a:ext cx="1981201" cy="169552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14400" y="2057400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Ceiling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657600" y="2133600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East wall</a:t>
            </a:r>
            <a:endParaRPr lang="en-US" dirty="0"/>
          </a:p>
        </p:txBody>
      </p:sp>
      <p:pic>
        <p:nvPicPr>
          <p:cNvPr id="18" name="Picture 17" descr="north wa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0" y="457200"/>
            <a:ext cx="1905000" cy="166290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477000" y="2133600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North wall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33400" y="6488668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South wall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429000" y="6488668"/>
            <a:ext cx="1179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West wall</a:t>
            </a: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638800" y="2590800"/>
            <a:ext cx="3124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School of Athens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or </a:t>
            </a:r>
            <a:r>
              <a:rPr kumimoji="0" lang="it-IT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Scuola di Atene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in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6" tooltip="Italian language"/>
              </a:rPr>
              <a:t>Italian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is one of the most famous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7" tooltip="Frescoes"/>
              </a:rPr>
              <a:t>frescoes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by the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8" tooltip="Italian Renaissance"/>
              </a:rPr>
              <a:t>Italian Renaissance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artist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9" tooltip="Raphael"/>
              </a:rPr>
              <a:t>Raphael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It was painted between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0" tooltip="1510 in art"/>
              </a:rPr>
              <a:t>1510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and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1" tooltip="1511 in art"/>
              </a:rPr>
              <a:t>1511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as a part of Raphael's commission to decorate with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2" tooltip="Fresco"/>
              </a:rPr>
              <a:t>frescoes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the rooms now known as the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3" tooltip="Raphael Rooms"/>
              </a:rPr>
              <a:t>Stanze di Raffaello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in the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4" tooltip="Apostolic Palace"/>
              </a:rPr>
              <a:t>Apostolic Palace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in the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5" tooltip="Vatican City"/>
              </a:rPr>
              <a:t>Vatican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" name="Picture 19" descr="south wall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457200" y="4724400"/>
            <a:ext cx="2035340" cy="1578388"/>
          </a:xfrm>
          <a:prstGeom prst="rect">
            <a:avLst/>
          </a:prstGeom>
        </p:spPr>
      </p:pic>
      <p:pic>
        <p:nvPicPr>
          <p:cNvPr id="23" name="Picture 22" descr="west wall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3200400" y="4800600"/>
            <a:ext cx="2032762" cy="16764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126</TotalTime>
  <Words>133</Words>
  <Application>Microsoft Office PowerPoint</Application>
  <PresentationFormat>On-screen Show (4:3)</PresentationFormat>
  <Paragraphs>17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Aspect</vt:lpstr>
      <vt:lpstr>Raphael</vt:lpstr>
      <vt:lpstr>Biography </vt:lpstr>
      <vt:lpstr>Town he lived in..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Raphael</dc:title>
  <dc:creator>admin</dc:creator>
  <cp:lastModifiedBy>admin</cp:lastModifiedBy>
  <cp:revision>16</cp:revision>
  <dcterms:created xsi:type="dcterms:W3CDTF">2012-04-19T18:32:09Z</dcterms:created>
  <dcterms:modified xsi:type="dcterms:W3CDTF">2012-04-24T18:47:48Z</dcterms:modified>
</cp:coreProperties>
</file>